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لوند پر وچه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خپل برش ته رنګ اضافه کړئ، او وچ کاغذ ته یې اضافه کړئ، لکه نورمال.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مختلف رنګونه مخلوط کړئ کله چې تاسو کار کوئ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پوائنټیلیزم (نښې او ډش)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د ډابونو او لنډ برشسټروکونو په کارولو سره وچ کاغذ ته رنګ اضافه کړئ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مختلف رنګونه مخلوط کړئ کله چې تاسو کار کوئ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د اوبو رنګ تخنیک اساسات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کرښې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په وچ کاغذ کې د موټی / پتلی او لنډو / اوږدو لیکو په کارولو سره رنګ اضافه کړئ.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مختلف رنګونه مخلوط کړئ کله چې تاسو کار کوئ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سیلاب (د نرموالي لپاره)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بکس په احتیاط سره او په چټکۍ سره د پاکو اوبو پرت سره رنګ کړئ بیا پینټ اضافه کړئ او په نرمۍ سره یې نرم کړئ.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لوند- پر لوند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د لوند پینټ ساحه پریږدئ، او بیا د وچولو دمخه د مختلف رنګونو ساحې اضافه کړئ.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وچ برش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د خپل برش څخه د اضافي پینټ لرې کولو لپاره د سکریپ کاغذ یا کاغذ تولیه وکاروئ ، بیا په وچ کاغذ باندې سکریچ لیکې جوړ کړئ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مختلف رنګونه مخلوط کړئ کله چې تاسو کار کوئ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د اوبو رنګ تخنیک اساسات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